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>
        <p:scale>
          <a:sx n="100" d="100"/>
          <a:sy n="100" d="100"/>
        </p:scale>
        <p:origin x="990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3715119"/>
            <a:ext cx="3953594" cy="509671"/>
          </a:xfrm>
        </p:spPr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70351" y="4346997"/>
            <a:ext cx="3911982" cy="1320558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937521" y="2247619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8078368" y="4064251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629387" y="1425937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4" name="Szöveg helye 13">
            <a:extLst>
              <a:ext uri="{FF2B5EF4-FFF2-40B4-BE49-F238E27FC236}">
                <a16:creationId xmlns:a16="http://schemas.microsoft.com/office/drawing/2014/main" id="{2877E193-1556-7E1B-15BB-2D6555ED79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4 különböző eset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hu-HU" dirty="0"/>
              <a:t>8 féle megoldás</a:t>
            </a:r>
            <a:endParaRPr lang="en-US" dirty="0"/>
          </a:p>
        </p:txBody>
      </p:sp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8F51DEBE-DD61-A77A-86B9-D876D241E2D6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2"/>
          <a:srcRect l="1381" t="10641" r="41273" b="42388"/>
          <a:stretch/>
        </p:blipFill>
        <p:spPr>
          <a:xfrm rot="163641">
            <a:off x="1024869" y="3428999"/>
            <a:ext cx="4708519" cy="2169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3"/>
          <a:srcRect l="8198" t="18326" r="53084" b="51948"/>
          <a:stretch/>
        </p:blipFill>
        <p:spPr>
          <a:xfrm rot="21422971">
            <a:off x="6588126" y="3444082"/>
            <a:ext cx="4946052" cy="21360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3 szemszög</a:t>
            </a:r>
            <a:endParaRPr lang="en-US" sz="1800" dirty="0"/>
          </a:p>
        </p:txBody>
      </p:sp>
      <p:sp>
        <p:nvSpPr>
          <p:cNvPr id="16" name="Szöveg helye 15">
            <a:extLst>
              <a:ext uri="{FF2B5EF4-FFF2-40B4-BE49-F238E27FC236}">
                <a16:creationId xmlns:a16="http://schemas.microsoft.com/office/drawing/2014/main" id="{5DE7D70E-C683-67D9-88D1-7667F3B4F1E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zöveg helye 16">
            <a:extLst>
              <a:ext uri="{FF2B5EF4-FFF2-40B4-BE49-F238E27FC236}">
                <a16:creationId xmlns:a16="http://schemas.microsoft.com/office/drawing/2014/main" id="{6053BDD4-1F73-9005-1ED7-3E4A3E29EAE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zöveg helye 17">
            <a:extLst>
              <a:ext uri="{FF2B5EF4-FFF2-40B4-BE49-F238E27FC236}">
                <a16:creationId xmlns:a16="http://schemas.microsoft.com/office/drawing/2014/main" id="{8A514946-FA44-6296-7DA5-127768E6FC0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704876"/>
            <a:ext cx="2559538" cy="6532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- Sikertelen végkifejlet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705870"/>
            <a:ext cx="2587137" cy="6549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- Sikeres végkifejlet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854</TotalTime>
  <Words>167</Words>
  <Application>Microsoft Office PowerPoint</Application>
  <PresentationFormat>Szélesvásznú</PresentationFormat>
  <Paragraphs>65</Paragraphs>
  <Slides>8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5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24</cp:revision>
  <dcterms:created xsi:type="dcterms:W3CDTF">2023-03-29T14:09:30Z</dcterms:created>
  <dcterms:modified xsi:type="dcterms:W3CDTF">2023-04-05T20:10:32Z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